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4B33-77BA-E853-A159-A13F46566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54A710-2C70-94DF-5C42-682CBEE6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F24DF9-7CC8-01E5-080E-0ECA9BDB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9DF529-5ED6-5DB6-8828-5A6B390E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FB3233-DBC1-58CC-22BB-E413D85D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705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387E4-E6C9-6A78-4DCD-F28421B0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4C3D5F-06B4-E0EF-77EA-E96D063C8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4F4570-125A-693F-20F3-FD0095ED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28627E-0167-7AC9-92D9-3CE758CE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1B1348-83EB-20CA-A869-889492D4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778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462960-F9A2-A60B-B6D5-02E49FC4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7B1969-3A96-3B27-8474-72FDE9206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047FE5-AF17-3205-011B-3DEEF188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EDFA3-C5F8-6105-8FFC-4994EF84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A5B177-B56B-6BC3-5331-B431923B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207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F26DB-841F-9D6E-C263-DCB78E5A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39E45-8911-11E0-4FAB-8B5A3C6A2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969C8-AAA8-E660-4647-C9F6DFB2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122478-6249-F273-B9F8-FAA828DE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DF8933-30A8-6A7B-A767-20422616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0684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D5FA3-F85B-7FD4-EEED-91AC5FC9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F2F909-38D1-CCF8-A5D8-BFE2EEF5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CF587-0390-FBBD-62D8-57E8AD80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C504C-3753-1D5E-3246-161DD2CEB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4D00E3-420C-A725-8A14-6C9F4C86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649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40EC-CC66-D69E-E386-1957B88B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8E786-8C1F-0536-4962-D46822DB3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9CFA01-B682-2AC3-2369-0100EB6A3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35F262-ED42-1463-B8E0-BB819409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CBAB53-3EA2-1871-B68D-F786DD02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C5B82F-5D6F-0A25-C413-3CFBA216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31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2E4D5-B68D-1E56-9020-5BC5583B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EA5488-6AF1-8982-45BD-FAC0A556D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804DBC-7E00-9235-678C-DBBEE7B95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F5867D-B104-8375-3F29-E47FFD1E9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72BFDC-66C0-69C2-5977-18ED7D4A2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B8598F-006A-B754-7399-B905A648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BFB80F-7BC8-D3D8-95D0-C1AC2D7D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8832F4-F84E-A2AF-7E2C-AF3D09246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111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20762-83CF-A9D3-2523-544A1354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7537C6-33E6-8953-8E1C-9B6103B6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CEB029-43EB-C364-34D3-0F527EA7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62DB3F-F965-B4ED-4457-E6464213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877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654164D-FF5C-7357-3A0B-08447DFE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16BBF6F-771A-1943-FFAA-F5E299229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7573B-1351-00BE-20CB-9713F2CE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85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452A4-0050-9FDB-BF1C-3FAE78E2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8FAC4-12A0-FB96-F694-5D54E678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8CE10F-4A9C-C44C-AB22-CBBC2D071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C12A74-6060-C498-8DC1-4775085E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C541B5-D599-8CA8-9687-583E881A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DD3A1C-67BF-8D4B-291D-7EFE76D9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123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587A8-A138-B0E2-5CCB-54E8D3C5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047EB5-71B5-AE5E-D6EC-B03471C9E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349D9E-244C-C3FF-7A93-482A170B2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1315C7-49A1-B2E0-A10B-63399DFA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92667D-60B3-6E6F-92C5-5106D290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C4C8A8-C631-12BD-A1DC-FE460B8D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124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067FF-6707-14A9-0D0B-E46AC6C4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7ABC5C-89DC-98DE-16B2-FD6FBC8F2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EA1B0-00E6-4A15-C70A-FB76F8A36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058D27-FA47-472E-A1C7-14F9FE7D304E}" type="datetimeFigureOut">
              <a:rPr lang="es-CO" smtClean="0"/>
              <a:t>2/04/2024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4070D-0067-6A78-FEF7-223E48797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B70F67-6AB1-552A-CF59-AB527E89D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CE45F-1ECE-42C5-BCC7-335E359A42F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75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E25D22-8CBA-A212-A688-06F4F3A57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s-CO" sz="2000"/>
              <a:t>Semana #10 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GitHub? — Pythia Foundations">
            <a:extLst>
              <a:ext uri="{FF2B5EF4-FFF2-40B4-BE49-F238E27FC236}">
                <a16:creationId xmlns:a16="http://schemas.microsoft.com/office/drawing/2014/main" id="{0133BAF9-6654-0A6D-2B01-FEC2A89E1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1550889"/>
            <a:ext cx="6408836" cy="36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3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62AF9-7772-0E25-DDA4-DED753C1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Clonar un proyecto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62098D-917F-5E0F-DD65-CD0D7A14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414179"/>
            <a:ext cx="10648950" cy="551255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663675-8EBB-DADA-E2AA-80E2A2FDDD50}"/>
              </a:ext>
            </a:extLst>
          </p:cNvPr>
          <p:cNvSpPr/>
          <p:nvPr/>
        </p:nvSpPr>
        <p:spPr>
          <a:xfrm>
            <a:off x="10098164" y="2358576"/>
            <a:ext cx="1560436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983E46-825F-7ACB-7504-AB68E7B92D1D}"/>
              </a:ext>
            </a:extLst>
          </p:cNvPr>
          <p:cNvSpPr/>
          <p:nvPr/>
        </p:nvSpPr>
        <p:spPr>
          <a:xfrm>
            <a:off x="10878382" y="4403394"/>
            <a:ext cx="507482" cy="5011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1F2B73-B1A4-65B4-0D9F-406A13781DCE}"/>
              </a:ext>
            </a:extLst>
          </p:cNvPr>
          <p:cNvSpPr txBox="1"/>
          <p:nvPr/>
        </p:nvSpPr>
        <p:spPr>
          <a:xfrm>
            <a:off x="11658600" y="23046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C56FEB-4DD2-74EE-22DB-CC19720293EC}"/>
              </a:ext>
            </a:extLst>
          </p:cNvPr>
          <p:cNvSpPr txBox="1"/>
          <p:nvPr/>
        </p:nvSpPr>
        <p:spPr>
          <a:xfrm>
            <a:off x="11553825" y="440339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421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EF889-A2EA-69CC-CB6E-C4D06444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Vamos a nuestra terminal  y usamos </a:t>
            </a:r>
            <a:r>
              <a:rPr lang="es-CO" b="1" dirty="0" err="1"/>
              <a:t>git</a:t>
            </a:r>
            <a:r>
              <a:rPr lang="es-CO" b="1" dirty="0"/>
              <a:t> clone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3A34EA-40EB-A058-D6A5-17CCB6C8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6" y="2738438"/>
            <a:ext cx="11816046" cy="196691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85FB7B9-7E9F-B845-AAC4-A179893A628E}"/>
              </a:ext>
            </a:extLst>
          </p:cNvPr>
          <p:cNvCxnSpPr/>
          <p:nvPr/>
        </p:nvCxnSpPr>
        <p:spPr>
          <a:xfrm>
            <a:off x="3628730" y="3161711"/>
            <a:ext cx="81153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ítulo 1">
            <a:extLst>
              <a:ext uri="{FF2B5EF4-FFF2-40B4-BE49-F238E27FC236}">
                <a16:creationId xmlns:a16="http://schemas.microsoft.com/office/drawing/2014/main" id="{642E7E14-C75E-E10C-C09F-31EFFCA3E387}"/>
              </a:ext>
            </a:extLst>
          </p:cNvPr>
          <p:cNvSpPr txBox="1">
            <a:spLocks/>
          </p:cNvSpPr>
          <p:nvPr/>
        </p:nvSpPr>
        <p:spPr>
          <a:xfrm>
            <a:off x="198748" y="5014111"/>
            <a:ext cx="118160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/>
              <a:t>Ahora en la ruta c/</a:t>
            </a:r>
            <a:r>
              <a:rPr lang="es-CO" sz="3200" dirty="0" err="1"/>
              <a:t>users</a:t>
            </a:r>
            <a:r>
              <a:rPr lang="es-CO" sz="3200" dirty="0"/>
              <a:t>/</a:t>
            </a:r>
            <a:r>
              <a:rPr lang="es-CO" sz="3200" dirty="0" err="1"/>
              <a:t>sebastian.garciah</a:t>
            </a:r>
            <a:r>
              <a:rPr lang="es-CO" sz="3200" dirty="0"/>
              <a:t> se creo una carpeta nueva con el contenido de nuestro repo 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33419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EF861-96D4-7E9C-1662-35F8B3CA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99" y="-42604"/>
            <a:ext cx="10515600" cy="1325563"/>
          </a:xfrm>
        </p:spPr>
        <p:txBody>
          <a:bodyPr/>
          <a:lstStyle/>
          <a:p>
            <a:r>
              <a:rPr lang="es-CO" dirty="0"/>
              <a:t>Revisemos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B5EE8D-B77C-4CF6-DDF9-13F73D1F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9" y="1411203"/>
            <a:ext cx="8882974" cy="3834844"/>
          </a:xfrm>
          <a:prstGeom prst="rect">
            <a:avLst/>
          </a:prstGeom>
        </p:spPr>
      </p:pic>
      <p:pic>
        <p:nvPicPr>
          <p:cNvPr id="6146" name="Picture 2" descr="Se puede hacer un videojuego de Cazadores de Mitos? ¡MITO CONFIRMADO! -  Gamika">
            <a:extLst>
              <a:ext uri="{FF2B5EF4-FFF2-40B4-BE49-F238E27FC236}">
                <a16:creationId xmlns:a16="http://schemas.microsoft.com/office/drawing/2014/main" id="{ACBCFA79-4B51-6293-27C9-F0E3ACCC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3132"/>
            <a:ext cx="580252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zadores de Mitos | BaJaLaTaPa">
            <a:extLst>
              <a:ext uri="{FF2B5EF4-FFF2-40B4-BE49-F238E27FC236}">
                <a16:creationId xmlns:a16="http://schemas.microsoft.com/office/drawing/2014/main" id="{B2D446E9-7B44-EBE2-686E-A0725F79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66" b="88966" l="7303" r="95787">
                        <a14:foregroundMark x1="92697" y1="62069" x2="92697" y2="62069"/>
                        <a14:foregroundMark x1="95787" y1="59310" x2="95787" y2="59310"/>
                        <a14:foregroundMark x1="8427" y1="48276" x2="7303" y2="80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616">
            <a:off x="7301813" y="5623573"/>
            <a:ext cx="33909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5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3456D-8452-C4B6-EB59-90C7516A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¿Que contiene el repo?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21F6DB-322D-4D65-20B6-78CB23E1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7" y="1404676"/>
            <a:ext cx="4073318" cy="52485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9E61E7-2C09-95DC-C6E6-FD37BBFC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50" y="1579283"/>
            <a:ext cx="11796286" cy="353888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FC93E00-AEA8-D3BF-3DE3-B8F238F9FC21}"/>
              </a:ext>
            </a:extLst>
          </p:cNvPr>
          <p:cNvCxnSpPr>
            <a:cxnSpLocks/>
          </p:cNvCxnSpPr>
          <p:nvPr/>
        </p:nvCxnSpPr>
        <p:spPr>
          <a:xfrm flipH="1">
            <a:off x="8355723" y="3331369"/>
            <a:ext cx="2074152" cy="19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FF61D99-61B3-CF2E-A692-C2F2EADCB8CE}"/>
              </a:ext>
            </a:extLst>
          </p:cNvPr>
          <p:cNvCxnSpPr>
            <a:cxnSpLocks/>
          </p:cNvCxnSpPr>
          <p:nvPr/>
        </p:nvCxnSpPr>
        <p:spPr>
          <a:xfrm flipH="1">
            <a:off x="9550589" y="3833699"/>
            <a:ext cx="2074152" cy="19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CFA55E0-B645-6BEC-115F-DF4DAA8D80D1}"/>
              </a:ext>
            </a:extLst>
          </p:cNvPr>
          <p:cNvCxnSpPr>
            <a:cxnSpLocks/>
          </p:cNvCxnSpPr>
          <p:nvPr/>
        </p:nvCxnSpPr>
        <p:spPr>
          <a:xfrm flipH="1">
            <a:off x="2314847" y="3737069"/>
            <a:ext cx="2074152" cy="19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3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0755E-8F91-222D-34A4-7C0A3420B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65" y="-398446"/>
            <a:ext cx="10515600" cy="1325563"/>
          </a:xfrm>
        </p:spPr>
        <p:txBody>
          <a:bodyPr>
            <a:normAutofit/>
          </a:bodyPr>
          <a:lstStyle/>
          <a:p>
            <a:r>
              <a:rPr lang="es-CO" sz="4000" dirty="0"/>
              <a:t>En local agregamos cosas nuevas(nueva versión)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B96452-9B07-B198-0FA0-89080BCC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27" y="571705"/>
            <a:ext cx="5892538" cy="62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A27E6-97D6-A275-8BA1-0D6F4375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0"/>
            <a:ext cx="10515600" cy="1325563"/>
          </a:xfrm>
        </p:spPr>
        <p:txBody>
          <a:bodyPr/>
          <a:lstStyle/>
          <a:p>
            <a:r>
              <a:rPr lang="es-CO" dirty="0"/>
              <a:t>Ahora un comando nuevo, </a:t>
            </a:r>
            <a:r>
              <a:rPr lang="es-CO" b="1" dirty="0" err="1"/>
              <a:t>git</a:t>
            </a:r>
            <a:r>
              <a:rPr lang="es-CO" b="1" dirty="0"/>
              <a:t> status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4C45A-D417-8EDF-FED0-CA6C9E2EE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60" y="1005493"/>
            <a:ext cx="10515600" cy="927002"/>
          </a:xfrm>
        </p:spPr>
        <p:txBody>
          <a:bodyPr/>
          <a:lstStyle/>
          <a:p>
            <a:r>
              <a:rPr lang="es-CO" dirty="0"/>
              <a:t>Sirve para saber el estado del repo en comparación a la versión original que se encuentra en </a:t>
            </a:r>
            <a:r>
              <a:rPr lang="es-CO" dirty="0" err="1"/>
              <a:t>github</a:t>
            </a:r>
            <a:r>
              <a:rPr lang="es-CO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FCD70-D325-5726-7EC9-0A84EA97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4" y="1932495"/>
            <a:ext cx="3636251" cy="46295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21589D-1784-9B3E-C152-6C16C23EA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27" y="1932495"/>
            <a:ext cx="7330913" cy="1197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390D0C-3579-0F24-61A8-199E3892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15" y="3202489"/>
            <a:ext cx="7341025" cy="20895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8BF911-2B90-37EF-3B67-C0B488AC4D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51"/>
          <a:stretch/>
        </p:blipFill>
        <p:spPr>
          <a:xfrm>
            <a:off x="4484115" y="5391802"/>
            <a:ext cx="7476784" cy="11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7343A-3CA9-4A90-AB71-B18E2518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9" y="194889"/>
            <a:ext cx="12044313" cy="1008668"/>
          </a:xfrm>
        </p:spPr>
        <p:txBody>
          <a:bodyPr>
            <a:normAutofit/>
          </a:bodyPr>
          <a:lstStyle/>
          <a:p>
            <a:r>
              <a:rPr lang="es-CO" sz="4000" dirty="0"/>
              <a:t>Nuevos comandos: </a:t>
            </a:r>
            <a:r>
              <a:rPr lang="es-CO" sz="4000" b="1" dirty="0" err="1"/>
              <a:t>add</a:t>
            </a:r>
            <a:r>
              <a:rPr lang="es-CO" sz="4000" b="1" dirty="0"/>
              <a:t> . O </a:t>
            </a:r>
            <a:r>
              <a:rPr lang="es-CO" sz="4000" b="1" dirty="0" err="1"/>
              <a:t>add</a:t>
            </a:r>
            <a:r>
              <a:rPr lang="es-CO" sz="4000" b="1" dirty="0"/>
              <a:t> </a:t>
            </a:r>
            <a:r>
              <a:rPr lang="es-CO" sz="4000" b="1" dirty="0" err="1"/>
              <a:t>nombreArchivo.Xxx</a:t>
            </a:r>
            <a:endParaRPr lang="es-CO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4B28F-84C9-7D84-023C-B351518E3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1373138"/>
            <a:ext cx="10515600" cy="1077831"/>
          </a:xfrm>
        </p:spPr>
        <p:txBody>
          <a:bodyPr/>
          <a:lstStyle/>
          <a:p>
            <a:r>
              <a:rPr lang="es-CO" dirty="0"/>
              <a:t>En general </a:t>
            </a:r>
            <a:r>
              <a:rPr lang="es-CO" dirty="0" err="1"/>
              <a:t>git</a:t>
            </a:r>
            <a:r>
              <a:rPr lang="es-CO" dirty="0"/>
              <a:t> </a:t>
            </a:r>
            <a:r>
              <a:rPr lang="es-CO" dirty="0" err="1"/>
              <a:t>add</a:t>
            </a:r>
            <a:r>
              <a:rPr lang="es-CO" dirty="0"/>
              <a:t> sirve para agregar elementos a la versión nueva que vamos a subir.(meter cosas en una caja)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979E96-3AE9-70F6-D204-DB632849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0" y="2181903"/>
            <a:ext cx="11555890" cy="16678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A928CB-CECE-369D-1A52-EB576E7D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" y="2540681"/>
            <a:ext cx="11153036" cy="6096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093CA8A-951E-B352-9BE0-36C37628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66" y="3939476"/>
            <a:ext cx="11014920" cy="222252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6796580-0526-EF22-724E-52AE12C191C4}"/>
              </a:ext>
            </a:extLst>
          </p:cNvPr>
          <p:cNvSpPr txBox="1">
            <a:spLocks/>
          </p:cNvSpPr>
          <p:nvPr/>
        </p:nvSpPr>
        <p:spPr>
          <a:xfrm>
            <a:off x="4988083" y="6161998"/>
            <a:ext cx="225944" cy="696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b="1" dirty="0"/>
              <a:t>.</a:t>
            </a:r>
          </a:p>
          <a:p>
            <a:r>
              <a:rPr lang="es-CO" sz="1800" b="1" dirty="0"/>
              <a:t>.</a:t>
            </a:r>
          </a:p>
          <a:p>
            <a:r>
              <a:rPr lang="es-CO" sz="1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445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E628C-BC8A-53C4-6B9F-408F39BE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53" y="382045"/>
            <a:ext cx="10822757" cy="1325563"/>
          </a:xfrm>
        </p:spPr>
        <p:txBody>
          <a:bodyPr/>
          <a:lstStyle/>
          <a:p>
            <a:r>
              <a:rPr lang="es-CO" dirty="0"/>
              <a:t>Nuevos comandos: </a:t>
            </a:r>
            <a:r>
              <a:rPr lang="es-CO" b="1" dirty="0" err="1"/>
              <a:t>git</a:t>
            </a:r>
            <a:r>
              <a:rPr lang="es-CO" b="1" dirty="0"/>
              <a:t> </a:t>
            </a:r>
            <a:r>
              <a:rPr lang="es-CO" b="1" dirty="0" err="1"/>
              <a:t>commit</a:t>
            </a:r>
            <a:r>
              <a:rPr lang="es-CO" b="1" dirty="0"/>
              <a:t> –m “mensaje”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EB3132-16D6-7539-2EEC-791682001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1" y="1429699"/>
            <a:ext cx="10515600" cy="851587"/>
          </a:xfrm>
        </p:spPr>
        <p:txBody>
          <a:bodyPr>
            <a:normAutofit lnSpcReduction="10000"/>
          </a:bodyPr>
          <a:lstStyle/>
          <a:p>
            <a:r>
              <a:rPr lang="es-CO" dirty="0"/>
              <a:t>El </a:t>
            </a:r>
            <a:r>
              <a:rPr lang="es-CO" dirty="0" err="1"/>
              <a:t>commit</a:t>
            </a:r>
            <a:r>
              <a:rPr lang="es-CO" dirty="0"/>
              <a:t> es la forma de cerrar la caja para confirmar los cambios y ademas darle un nombre a los cambios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27618B-2A70-149C-D63A-B1E94C1D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71" y="2281286"/>
            <a:ext cx="10598074" cy="10645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8A9120-0CF0-0437-307C-966F75CA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6" y="3730732"/>
            <a:ext cx="10695004" cy="290255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CF2AD8D-936C-654F-FC10-D60E2BB85387}"/>
              </a:ext>
            </a:extLst>
          </p:cNvPr>
          <p:cNvCxnSpPr/>
          <p:nvPr/>
        </p:nvCxnSpPr>
        <p:spPr>
          <a:xfrm>
            <a:off x="8858250" y="4381500"/>
            <a:ext cx="2076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706CA88-77F5-56B9-C421-09A397206163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638906" y="5182010"/>
            <a:ext cx="1049415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02D1899-38C9-F60C-FBF0-35C46CC661B0}"/>
              </a:ext>
            </a:extLst>
          </p:cNvPr>
          <p:cNvCxnSpPr>
            <a:cxnSpLocks/>
          </p:cNvCxnSpPr>
          <p:nvPr/>
        </p:nvCxnSpPr>
        <p:spPr>
          <a:xfrm>
            <a:off x="638906" y="3307759"/>
            <a:ext cx="49040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0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9F693-0839-5A07-7FEC-58C54972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Nuevos comandos: </a:t>
            </a:r>
            <a:r>
              <a:rPr lang="es-CO" b="1" dirty="0" err="1"/>
              <a:t>git</a:t>
            </a:r>
            <a:r>
              <a:rPr lang="es-CO" b="1" dirty="0"/>
              <a:t> </a:t>
            </a:r>
            <a:r>
              <a:rPr lang="es-CO" b="1" dirty="0" err="1"/>
              <a:t>push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3CD63C-5BBB-7ACA-C450-6A8E13A6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7" y="1467407"/>
            <a:ext cx="10515600" cy="927002"/>
          </a:xfrm>
        </p:spPr>
        <p:txBody>
          <a:bodyPr/>
          <a:lstStyle/>
          <a:p>
            <a:r>
              <a:rPr lang="es-CO" dirty="0"/>
              <a:t>Ahora empujamos la caja fuera de nuestro local para que suba al repo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5D80BB-CBF8-6640-36AF-EB0E6FB9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59" y="2394409"/>
            <a:ext cx="9827958" cy="4069805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DA516695-95C9-E829-7282-6FCEBCE05788}"/>
              </a:ext>
            </a:extLst>
          </p:cNvPr>
          <p:cNvCxnSpPr>
            <a:cxnSpLocks/>
          </p:cNvCxnSpPr>
          <p:nvPr/>
        </p:nvCxnSpPr>
        <p:spPr>
          <a:xfrm>
            <a:off x="7429500" y="2962685"/>
            <a:ext cx="16573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0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61FC8-7FE6-2855-3443-B6EDF930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Verificamos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49F5FA-2F3C-599E-A25F-41AF3968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04" y="0"/>
            <a:ext cx="6170196" cy="6858000"/>
          </a:xfrm>
          <a:prstGeom prst="rect">
            <a:avLst/>
          </a:prstGeom>
        </p:spPr>
      </p:pic>
      <p:pic>
        <p:nvPicPr>
          <p:cNvPr id="7170" name="Picture 2" descr="Pikachu sorprendido es el nuevo meme que no puedes parar de ver en internet  - AS.com">
            <a:extLst>
              <a:ext uri="{FF2B5EF4-FFF2-40B4-BE49-F238E27FC236}">
                <a16:creationId xmlns:a16="http://schemas.microsoft.com/office/drawing/2014/main" id="{69749285-6B35-45A2-8D9B-AE0EE109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566" y="2336178"/>
            <a:ext cx="4896526" cy="27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927AAF-8E31-900B-B9B7-67095B561966}"/>
              </a:ext>
            </a:extLst>
          </p:cNvPr>
          <p:cNvSpPr txBox="1">
            <a:spLocks/>
          </p:cNvSpPr>
          <p:nvPr/>
        </p:nvSpPr>
        <p:spPr>
          <a:xfrm>
            <a:off x="736076" y="4787867"/>
            <a:ext cx="30534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/>
              <a:t>Si funciono</a:t>
            </a:r>
          </a:p>
        </p:txBody>
      </p:sp>
    </p:spTree>
    <p:extLst>
      <p:ext uri="{BB962C8B-B14F-4D97-AF65-F5344CB8AC3E}">
        <p14:creationId xmlns:p14="http://schemas.microsoft.com/office/powerpoint/2010/main" val="355693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53449-A110-900F-75BC-EB6A7572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E13332-32B5-AC6C-59F1-F5AFE64E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95" y="1804414"/>
            <a:ext cx="6514708" cy="4330242"/>
          </a:xfrm>
        </p:spPr>
        <p:txBody>
          <a:bodyPr>
            <a:normAutofit fontScale="92500" lnSpcReduction="10000"/>
          </a:bodyPr>
          <a:lstStyle/>
          <a:p>
            <a:r>
              <a:rPr lang="es-CO" sz="4400"/>
              <a:t>GitHub es una forja para alojar proyectos utilizando el sistema de control de versiones Git. Se utiliza principalmente para la creación de código fuente de programas de ordenador. </a:t>
            </a:r>
            <a:endParaRPr lang="es-CO" sz="4400" dirty="0"/>
          </a:p>
        </p:txBody>
      </p:sp>
      <p:pic>
        <p:nvPicPr>
          <p:cNvPr id="2050" name="Picture 2" descr="My Awesome Website">
            <a:extLst>
              <a:ext uri="{FF2B5EF4-FFF2-40B4-BE49-F238E27FC236}">
                <a16:creationId xmlns:a16="http://schemas.microsoft.com/office/drawing/2014/main" id="{3791021D-6EC1-3C3C-7493-59AB32A1C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1" y="1027906"/>
            <a:ext cx="577706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48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A64D1-8462-AC7A-9582-91D812EB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66675"/>
            <a:ext cx="11630025" cy="666750"/>
          </a:xfrm>
        </p:spPr>
        <p:txBody>
          <a:bodyPr>
            <a:normAutofit/>
          </a:bodyPr>
          <a:lstStyle/>
          <a:p>
            <a:r>
              <a:rPr lang="es-CO" sz="3600" dirty="0"/>
              <a:t>Y todo esto pa que?, supongamos que usamos </a:t>
            </a:r>
            <a:r>
              <a:rPr lang="es-CO" sz="3600" dirty="0" err="1"/>
              <a:t>intellij</a:t>
            </a:r>
            <a:r>
              <a:rPr lang="es-CO" sz="3600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574D45-71FC-1C2E-90E8-1A661B8E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653357"/>
            <a:ext cx="11487151" cy="59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C4E2F-7199-2009-DCD1-05C3D4EE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-273050"/>
            <a:ext cx="10515600" cy="1325563"/>
          </a:xfrm>
        </p:spPr>
        <p:txBody>
          <a:bodyPr/>
          <a:lstStyle/>
          <a:p>
            <a:r>
              <a:rPr lang="es-CO" dirty="0"/>
              <a:t>Quiero meterle un nuevo color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A67FC7-87BD-9726-BE3B-6815FA3B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10" y="1223895"/>
            <a:ext cx="11200242" cy="251943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55F5A46-4E7A-8F2A-C298-66FF7FFFF678}"/>
              </a:ext>
            </a:extLst>
          </p:cNvPr>
          <p:cNvCxnSpPr>
            <a:cxnSpLocks/>
          </p:cNvCxnSpPr>
          <p:nvPr/>
        </p:nvCxnSpPr>
        <p:spPr>
          <a:xfrm flipH="1" flipV="1">
            <a:off x="1552575" y="3209925"/>
            <a:ext cx="738138" cy="1569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F07DD4E4-F775-716F-2C22-FED042D9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0" y="3994657"/>
            <a:ext cx="11200242" cy="25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3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01BF0-6230-A0CD-F7E6-2A2E07D8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Ahora subamos la nueva versión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9BCA31-2ABB-3427-E16A-759CA5AD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0" y="1277315"/>
            <a:ext cx="19591300" cy="25097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4DC63B-74C1-0104-9956-2318B523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" y="3966712"/>
            <a:ext cx="14899760" cy="659546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79919A8-5CB6-71C3-AC7A-F654C96562D8}"/>
              </a:ext>
            </a:extLst>
          </p:cNvPr>
          <p:cNvCxnSpPr>
            <a:cxnSpLocks/>
          </p:cNvCxnSpPr>
          <p:nvPr/>
        </p:nvCxnSpPr>
        <p:spPr>
          <a:xfrm>
            <a:off x="388296" y="5754523"/>
            <a:ext cx="114405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2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424BF8-F548-D4F7-E0D1-C244AE86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1688"/>
            <a:ext cx="12333521" cy="40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E2D53A-1C5D-F122-28AC-598E23AE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4" y="0"/>
            <a:ext cx="9836381" cy="685800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46B96BF1-D57B-80BF-3BDB-C946EDFA699D}"/>
              </a:ext>
            </a:extLst>
          </p:cNvPr>
          <p:cNvSpPr/>
          <p:nvPr/>
        </p:nvSpPr>
        <p:spPr>
          <a:xfrm>
            <a:off x="2328421" y="2045616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6F9E5B8-BCC0-B2A9-58F7-8CF1C4778A5A}"/>
              </a:ext>
            </a:extLst>
          </p:cNvPr>
          <p:cNvSpPr/>
          <p:nvPr/>
        </p:nvSpPr>
        <p:spPr>
          <a:xfrm>
            <a:off x="2290714" y="2567233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C916540-693B-185A-8539-E78F6CE31287}"/>
              </a:ext>
            </a:extLst>
          </p:cNvPr>
          <p:cNvSpPr/>
          <p:nvPr/>
        </p:nvSpPr>
        <p:spPr>
          <a:xfrm>
            <a:off x="2754199" y="2945877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5568CAD-51CA-0444-7001-2296473A5A6C}"/>
              </a:ext>
            </a:extLst>
          </p:cNvPr>
          <p:cNvSpPr/>
          <p:nvPr/>
        </p:nvSpPr>
        <p:spPr>
          <a:xfrm>
            <a:off x="2678785" y="3407790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0C09580-C295-8E48-4E39-D811C4D55F03}"/>
              </a:ext>
            </a:extLst>
          </p:cNvPr>
          <p:cNvSpPr/>
          <p:nvPr/>
        </p:nvSpPr>
        <p:spPr>
          <a:xfrm>
            <a:off x="2900314" y="4286054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41E0D32-41E8-2E0C-98CB-E552CB581F62}"/>
              </a:ext>
            </a:extLst>
          </p:cNvPr>
          <p:cNvSpPr/>
          <p:nvPr/>
        </p:nvSpPr>
        <p:spPr>
          <a:xfrm>
            <a:off x="3557048" y="4719687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399B4F7-64D4-B0B3-F00D-E121613970B0}"/>
              </a:ext>
            </a:extLst>
          </p:cNvPr>
          <p:cNvSpPr/>
          <p:nvPr/>
        </p:nvSpPr>
        <p:spPr>
          <a:xfrm>
            <a:off x="3990681" y="5125040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DB4CA36-810E-81C1-F3C7-AEFCDD70C57E}"/>
              </a:ext>
            </a:extLst>
          </p:cNvPr>
          <p:cNvSpPr/>
          <p:nvPr/>
        </p:nvSpPr>
        <p:spPr>
          <a:xfrm>
            <a:off x="2678785" y="5626231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CFF62E6-706C-3DE9-29BF-200A88596F02}"/>
              </a:ext>
            </a:extLst>
          </p:cNvPr>
          <p:cNvSpPr/>
          <p:nvPr/>
        </p:nvSpPr>
        <p:spPr>
          <a:xfrm>
            <a:off x="2620652" y="6004876"/>
            <a:ext cx="292231" cy="2262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5242A09-775A-062F-7A6D-AB453912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42" y="4625968"/>
            <a:ext cx="6277008" cy="1231715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AA168EA-3EA6-3801-C3FA-379A99E26E00}"/>
              </a:ext>
            </a:extLst>
          </p:cNvPr>
          <p:cNvSpPr txBox="1"/>
          <p:nvPr/>
        </p:nvSpPr>
        <p:spPr>
          <a:xfrm>
            <a:off x="4923865" y="4149566"/>
            <a:ext cx="6176050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3800" dirty="0">
                <a:solidFill>
                  <a:srgbClr val="FF0000"/>
                </a:solidFill>
              </a:rPr>
              <a:t>Basura</a:t>
            </a:r>
          </a:p>
          <a:p>
            <a:r>
              <a:rPr lang="es-CO" sz="3200" dirty="0">
                <a:solidFill>
                  <a:srgbClr val="FF0000"/>
                </a:solidFill>
              </a:rPr>
              <a:t>Por eso es importante el .</a:t>
            </a:r>
            <a:r>
              <a:rPr lang="es-CO" sz="3200" dirty="0" err="1">
                <a:solidFill>
                  <a:srgbClr val="FF0000"/>
                </a:solidFill>
              </a:rPr>
              <a:t>gitignore</a:t>
            </a:r>
            <a:endParaRPr lang="es-CO" sz="13800" dirty="0">
              <a:solidFill>
                <a:srgbClr val="FF0000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5C669AF-2525-7A75-AEA6-35BBE1FD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43" y="347602"/>
            <a:ext cx="363905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B3342F-2044-FB01-2C87-4CE88A35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16" y="0"/>
            <a:ext cx="7593095" cy="6858000"/>
          </a:xfrm>
          <a:prstGeom prst="rect">
            <a:avLst/>
          </a:prstGeom>
        </p:spPr>
      </p:pic>
      <p:pic>
        <p:nvPicPr>
          <p:cNvPr id="8194" name="Picture 2" descr="@gilbertoparra85's video Tweet">
            <a:extLst>
              <a:ext uri="{FF2B5EF4-FFF2-40B4-BE49-F238E27FC236}">
                <a16:creationId xmlns:a16="http://schemas.microsoft.com/office/drawing/2014/main" id="{C6B08AE2-A326-8236-3E5B-286FB1C7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928" y="2037696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9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84129F-C651-677A-6892-8963AEA8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561659"/>
            <a:ext cx="10926700" cy="226726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773D79A-005F-CC97-B9A2-B5459336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66675"/>
            <a:ext cx="11630025" cy="666750"/>
          </a:xfrm>
        </p:spPr>
        <p:txBody>
          <a:bodyPr>
            <a:normAutofit/>
          </a:bodyPr>
          <a:lstStyle/>
          <a:p>
            <a:r>
              <a:rPr lang="es-CO" sz="3600" dirty="0"/>
              <a:t>Como </a:t>
            </a:r>
            <a:r>
              <a:rPr lang="es-CO" sz="3600" dirty="0" err="1"/>
              <a:t>verifiar</a:t>
            </a:r>
            <a:r>
              <a:rPr lang="es-CO" sz="3600" dirty="0"/>
              <a:t> las versiones?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46D1B80-2C3B-6199-684F-90B6EA8D9BAC}"/>
              </a:ext>
            </a:extLst>
          </p:cNvPr>
          <p:cNvSpPr/>
          <p:nvPr/>
        </p:nvSpPr>
        <p:spPr>
          <a:xfrm>
            <a:off x="9775838" y="2181627"/>
            <a:ext cx="1560436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9C02A1-FB4A-5029-BCA8-6076FDD0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9535"/>
            <a:ext cx="12192000" cy="349665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E551F84-8A25-279D-B52D-8BCC5608AA47}"/>
              </a:ext>
            </a:extLst>
          </p:cNvPr>
          <p:cNvCxnSpPr>
            <a:cxnSpLocks/>
          </p:cNvCxnSpPr>
          <p:nvPr/>
        </p:nvCxnSpPr>
        <p:spPr>
          <a:xfrm flipH="1">
            <a:off x="1995635" y="4830571"/>
            <a:ext cx="13885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23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7EE3EF-7E11-291C-935C-D86487DE8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50"/>
          <a:stretch/>
        </p:blipFill>
        <p:spPr>
          <a:xfrm>
            <a:off x="-86892" y="1830623"/>
            <a:ext cx="12278892" cy="30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9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2C53CB2-154C-A486-8843-AD8D6D3A376A}"/>
              </a:ext>
            </a:extLst>
          </p:cNvPr>
          <p:cNvSpPr txBox="1"/>
          <p:nvPr/>
        </p:nvSpPr>
        <p:spPr>
          <a:xfrm>
            <a:off x="381000" y="171450"/>
            <a:ext cx="10830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/>
              <a:t>Ahora supongamos que alguien más hizo los cambios</a:t>
            </a:r>
          </a:p>
          <a:p>
            <a:r>
              <a:rPr lang="es-CO" sz="3600" dirty="0"/>
              <a:t>Nuevo comando: </a:t>
            </a:r>
            <a:r>
              <a:rPr lang="es-CO" sz="3600" b="1" dirty="0" err="1"/>
              <a:t>git</a:t>
            </a:r>
            <a:r>
              <a:rPr lang="es-CO" sz="3600" b="1" dirty="0"/>
              <a:t> </a:t>
            </a:r>
            <a:r>
              <a:rPr lang="es-CO" sz="3600" b="1" dirty="0" err="1"/>
              <a:t>pull</a:t>
            </a:r>
            <a:r>
              <a:rPr lang="es-CO" sz="3600" dirty="0"/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15F0E9-D2DC-5E3A-18C9-57E1B975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33411"/>
            <a:ext cx="4494386" cy="34767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B7F2B5-A020-706F-CF1C-78BAEA53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336" y="1247774"/>
            <a:ext cx="6911148" cy="561022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891ECB1-CBE7-0F8E-3949-7963F321283B}"/>
              </a:ext>
            </a:extLst>
          </p:cNvPr>
          <p:cNvCxnSpPr>
            <a:cxnSpLocks/>
          </p:cNvCxnSpPr>
          <p:nvPr/>
        </p:nvCxnSpPr>
        <p:spPr>
          <a:xfrm>
            <a:off x="5573039" y="1559596"/>
            <a:ext cx="8371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es Técnicas Infalibles para Cerrar una Presentación • storyplotstoryplot">
            <a:extLst>
              <a:ext uri="{FF2B5EF4-FFF2-40B4-BE49-F238E27FC236}">
                <a16:creationId xmlns:a16="http://schemas.microsoft.com/office/drawing/2014/main" id="{2BED1750-9C51-98F0-5E38-819BB697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15" y="68336"/>
            <a:ext cx="10163960" cy="672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9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980FBB0-EFC5-3BAC-A192-C4B4D1CD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" y="168252"/>
            <a:ext cx="10515600" cy="1325563"/>
          </a:xfrm>
        </p:spPr>
        <p:txBody>
          <a:bodyPr/>
          <a:lstStyle/>
          <a:p>
            <a:r>
              <a:rPr lang="es-CO" dirty="0"/>
              <a:t>¿Cómo usarlo?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8D2699-6D3D-8547-937C-B9680415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6" y="1107311"/>
            <a:ext cx="11420475" cy="547874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D1613C5-B073-E2EC-481B-53CC3B132E6D}"/>
              </a:ext>
            </a:extLst>
          </p:cNvPr>
          <p:cNvSpPr txBox="1"/>
          <p:nvPr/>
        </p:nvSpPr>
        <p:spPr>
          <a:xfrm>
            <a:off x="1744585" y="3752419"/>
            <a:ext cx="8643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</a:rPr>
              <a:t>Creamos una cuenta en </a:t>
            </a:r>
            <a:r>
              <a:rPr lang="es-CO" sz="7200" dirty="0" err="1">
                <a:solidFill>
                  <a:schemeClr val="bg1"/>
                </a:solidFill>
              </a:rPr>
              <a:t>github</a:t>
            </a:r>
            <a:r>
              <a:rPr lang="es-CO" sz="7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92C107-DB58-2FA3-CFE4-534A5EB6A086}"/>
              </a:ext>
            </a:extLst>
          </p:cNvPr>
          <p:cNvSpPr txBox="1"/>
          <p:nvPr/>
        </p:nvSpPr>
        <p:spPr>
          <a:xfrm>
            <a:off x="6369426" y="6586053"/>
            <a:ext cx="60944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900" dirty="0"/>
              <a:t>https://github.com/signup?ref_cta=Sign+up&amp;ref_loc=header+logged+out&amp;ref_page=%2F&amp;source=header-home</a:t>
            </a:r>
          </a:p>
        </p:txBody>
      </p:sp>
    </p:spTree>
    <p:extLst>
      <p:ext uri="{BB962C8B-B14F-4D97-AF65-F5344CB8AC3E}">
        <p14:creationId xmlns:p14="http://schemas.microsoft.com/office/powerpoint/2010/main" val="1563406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os mejores memes por la venta de entradas para ver a la Selección  Argentina - TyC Sports">
            <a:extLst>
              <a:ext uri="{FF2B5EF4-FFF2-40B4-BE49-F238E27FC236}">
                <a16:creationId xmlns:a16="http://schemas.microsoft.com/office/drawing/2014/main" id="{D2829FAC-2599-B4E2-DFDF-184171BB8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/>
          <a:stretch/>
        </p:blipFill>
        <p:spPr bwMode="auto">
          <a:xfrm>
            <a:off x="572786" y="671513"/>
            <a:ext cx="11619214" cy="57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2489BD-55F5-6E33-FECF-005CFFEA7BF9}"/>
              </a:ext>
            </a:extLst>
          </p:cNvPr>
          <p:cNvSpPr txBox="1"/>
          <p:nvPr/>
        </p:nvSpPr>
        <p:spPr>
          <a:xfrm>
            <a:off x="2602594" y="140940"/>
            <a:ext cx="82749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9900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</a:rPr>
              <a:t>¿O no? </a:t>
            </a:r>
          </a:p>
        </p:txBody>
      </p:sp>
    </p:spTree>
    <p:extLst>
      <p:ext uri="{BB962C8B-B14F-4D97-AF65-F5344CB8AC3E}">
        <p14:creationId xmlns:p14="http://schemas.microsoft.com/office/powerpoint/2010/main" val="2052273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EC680-4085-7F2A-A2AE-CD3839A7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Las ramas o </a:t>
            </a:r>
            <a:r>
              <a:rPr lang="es-CO" dirty="0" err="1"/>
              <a:t>branches</a:t>
            </a:r>
            <a:r>
              <a:rPr lang="es-CO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8E8F8-CD72-7085-D3D6-E1FA19F2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095926"/>
          </a:xfrm>
        </p:spPr>
        <p:txBody>
          <a:bodyPr/>
          <a:lstStyle/>
          <a:p>
            <a:r>
              <a:rPr lang="es-CO" dirty="0"/>
              <a:t>En términos de poob no hay mas</a:t>
            </a:r>
          </a:p>
          <a:p>
            <a:r>
              <a:rPr lang="es-CO" b="0" i="0" dirty="0">
                <a:solidFill>
                  <a:srgbClr val="0D0D0D"/>
                </a:solidFill>
                <a:effectLst/>
                <a:latin typeface="Söhne"/>
              </a:rPr>
              <a:t>Las ramas en Git son como versiones separadas y paralelas de tu proyecto. Imagina que estás escribiendo un libro y quieres probar diferentes finales sin arruinar el original</a:t>
            </a:r>
            <a:endParaRPr lang="es-CO" dirty="0"/>
          </a:p>
        </p:txBody>
      </p:sp>
      <p:pic>
        <p:nvPicPr>
          <p:cNvPr id="11266" name="Picture 2" descr="Aprendiendo git: Ramas">
            <a:extLst>
              <a:ext uri="{FF2B5EF4-FFF2-40B4-BE49-F238E27FC236}">
                <a16:creationId xmlns:a16="http://schemas.microsoft.com/office/drawing/2014/main" id="{D7811EA8-F334-E362-65E7-0749931B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73011"/>
            <a:ext cx="10296525" cy="318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173A7-61C8-F3D6-0163-CB2F4F01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Fork</a:t>
            </a:r>
            <a:r>
              <a:rPr lang="es-CO" dirty="0"/>
              <a:t>, el amigo de los flojos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1BC849-713B-E152-80C4-D892AEC2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81185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2EFF199-35C4-BBD8-6931-8C512D27056D}"/>
              </a:ext>
            </a:extLst>
          </p:cNvPr>
          <p:cNvSpPr/>
          <p:nvPr/>
        </p:nvSpPr>
        <p:spPr>
          <a:xfrm>
            <a:off x="9031121" y="2492386"/>
            <a:ext cx="1206388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205671D-D6D8-4F3C-942A-6B8AA93BBFFD}"/>
              </a:ext>
            </a:extLst>
          </p:cNvPr>
          <p:cNvSpPr/>
          <p:nvPr/>
        </p:nvSpPr>
        <p:spPr>
          <a:xfrm>
            <a:off x="614555" y="1690688"/>
            <a:ext cx="1789279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99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0FA3EA-E18E-73E3-67E2-365797C5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23363"/>
            <a:ext cx="8507012" cy="661127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CC8E979-95BD-6772-A011-BE3AFF52D78C}"/>
              </a:ext>
            </a:extLst>
          </p:cNvPr>
          <p:cNvSpPr/>
          <p:nvPr/>
        </p:nvSpPr>
        <p:spPr>
          <a:xfrm>
            <a:off x="8154428" y="5358134"/>
            <a:ext cx="1206388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8767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1CB245-886D-BC5C-6714-695B2A6F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71"/>
            <a:ext cx="14679248" cy="548548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BD8755-4BF9-1026-A456-A8A1E3F1682C}"/>
              </a:ext>
            </a:extLst>
          </p:cNvPr>
          <p:cNvSpPr/>
          <p:nvPr/>
        </p:nvSpPr>
        <p:spPr>
          <a:xfrm>
            <a:off x="311326" y="641939"/>
            <a:ext cx="2573276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7931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98AE-37A1-A649-1A48-A6EFCA33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Cosas que les recomiendo buscar: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4C15FA-CD1A-6085-0F5E-98AC15EA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2077187"/>
            <a:ext cx="9559566" cy="3682590"/>
          </a:xfrm>
        </p:spPr>
        <p:txBody>
          <a:bodyPr>
            <a:normAutofit lnSpcReduction="10000"/>
          </a:bodyPr>
          <a:lstStyle/>
          <a:p>
            <a:r>
              <a:rPr lang="es-CO" sz="6000" dirty="0" err="1"/>
              <a:t>Pull</a:t>
            </a:r>
            <a:r>
              <a:rPr lang="es-CO" sz="6000" dirty="0"/>
              <a:t> </a:t>
            </a:r>
            <a:r>
              <a:rPr lang="es-CO" sz="6000" dirty="0" err="1"/>
              <a:t>request</a:t>
            </a:r>
            <a:endParaRPr lang="es-CO" sz="6000" dirty="0"/>
          </a:p>
          <a:p>
            <a:r>
              <a:rPr lang="es-CO" sz="6000" dirty="0"/>
              <a:t>Conflictos entre versiones </a:t>
            </a:r>
          </a:p>
          <a:p>
            <a:r>
              <a:rPr lang="es-CO" sz="6000" dirty="0"/>
              <a:t>Que son las organizaciones </a:t>
            </a:r>
          </a:p>
          <a:p>
            <a:r>
              <a:rPr lang="es-CO" sz="6000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59794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2FB0D-6424-D247-203A-9F0F8BC4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Descargamos </a:t>
            </a:r>
            <a:r>
              <a:rPr lang="es-CO" dirty="0" err="1"/>
              <a:t>git</a:t>
            </a:r>
            <a:r>
              <a:rPr lang="es-CO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A8F86E-9820-992A-540C-E6633C57D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71328"/>
            <a:ext cx="10515600" cy="4351338"/>
          </a:xfrm>
        </p:spPr>
        <p:txBody>
          <a:bodyPr/>
          <a:lstStyle/>
          <a:p>
            <a:r>
              <a:rPr lang="es-CO" b="0" i="0" dirty="0">
                <a:effectLst/>
                <a:latin typeface="arial" panose="020B0604020202020204" pitchFamily="34" charset="0"/>
              </a:rPr>
              <a:t>Git es un software de control de versiones diseñado por Linus Torvalds, pensando en la eficiencia, la confiabilidad y compatibilidad del mantenimiento de versiones de aplicaciones cuando estas tienen un gran número de archivos de código fuente.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3A8823-A2DD-7DCA-4FD1-C357A4165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8" r="-386"/>
          <a:stretch/>
        </p:blipFill>
        <p:spPr>
          <a:xfrm>
            <a:off x="1219734" y="3429000"/>
            <a:ext cx="5695119" cy="31490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CF628A-4F78-1B7E-220C-9C5AD2D7AB27}"/>
              </a:ext>
            </a:extLst>
          </p:cNvPr>
          <p:cNvSpPr txBox="1"/>
          <p:nvPr/>
        </p:nvSpPr>
        <p:spPr>
          <a:xfrm>
            <a:off x="8549080" y="6488668"/>
            <a:ext cx="364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https://git-scm.com/download/win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877979-3D79-06FD-7BD7-5F4E5511F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967" y="4052928"/>
            <a:ext cx="1476581" cy="8573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EEAF01-3CC2-CF1E-7BF9-338AF154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479" y="4984714"/>
            <a:ext cx="5055559" cy="11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6B1F2-C0F2-D89D-ECAA-7333959A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1" y="0"/>
            <a:ext cx="10515600" cy="1325563"/>
          </a:xfrm>
        </p:spPr>
        <p:txBody>
          <a:bodyPr/>
          <a:lstStyle/>
          <a:p>
            <a:r>
              <a:rPr lang="es-CO" dirty="0"/>
              <a:t>Creamos un repo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3B5968-DAB7-52D5-46EF-AEDDA441A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03"/>
            <a:ext cx="12192000" cy="583959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A9E1C9D-007D-8093-AB0B-4B06DC24967A}"/>
              </a:ext>
            </a:extLst>
          </p:cNvPr>
          <p:cNvSpPr/>
          <p:nvPr/>
        </p:nvSpPr>
        <p:spPr>
          <a:xfrm>
            <a:off x="1503275" y="1940718"/>
            <a:ext cx="570622" cy="4032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79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0689EBD-188F-223C-2B9A-F19437F5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1" y="623607"/>
            <a:ext cx="11343336" cy="6234393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5DC2F45-0D5F-1B12-5C8D-65B009980EDF}"/>
              </a:ext>
            </a:extLst>
          </p:cNvPr>
          <p:cNvCxnSpPr/>
          <p:nvPr/>
        </p:nvCxnSpPr>
        <p:spPr>
          <a:xfrm flipH="1">
            <a:off x="5753100" y="3905250"/>
            <a:ext cx="2095500" cy="6381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EBE0C14-E263-D457-7CCD-707C69ADA50C}"/>
              </a:ext>
            </a:extLst>
          </p:cNvPr>
          <p:cNvCxnSpPr/>
          <p:nvPr/>
        </p:nvCxnSpPr>
        <p:spPr>
          <a:xfrm flipH="1">
            <a:off x="3897591" y="5839316"/>
            <a:ext cx="2095500" cy="6381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57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3B241B8-83AE-3CF1-6D22-C6F4BFD3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96" y="186091"/>
            <a:ext cx="7820353" cy="6671909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8868BE9-FFC9-8E4C-79F1-0B4BE1F9BC40}"/>
              </a:ext>
            </a:extLst>
          </p:cNvPr>
          <p:cNvCxnSpPr>
            <a:cxnSpLocks/>
          </p:cNvCxnSpPr>
          <p:nvPr/>
        </p:nvCxnSpPr>
        <p:spPr>
          <a:xfrm flipH="1">
            <a:off x="4071772" y="2771775"/>
            <a:ext cx="2243303" cy="2762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46434C5-B83E-0312-913C-580EEB783811}"/>
              </a:ext>
            </a:extLst>
          </p:cNvPr>
          <p:cNvCxnSpPr/>
          <p:nvPr/>
        </p:nvCxnSpPr>
        <p:spPr>
          <a:xfrm flipH="1">
            <a:off x="6315075" y="1676400"/>
            <a:ext cx="2095500" cy="6381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6F4859D-3C87-180D-83AD-3063D8FC3401}"/>
              </a:ext>
            </a:extLst>
          </p:cNvPr>
          <p:cNvCxnSpPr>
            <a:cxnSpLocks/>
          </p:cNvCxnSpPr>
          <p:nvPr/>
        </p:nvCxnSpPr>
        <p:spPr>
          <a:xfrm flipH="1">
            <a:off x="4240923" y="3705225"/>
            <a:ext cx="2074152" cy="19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619B7A-C092-0118-AFE9-BBDB212817F7}"/>
              </a:ext>
            </a:extLst>
          </p:cNvPr>
          <p:cNvSpPr txBox="1"/>
          <p:nvPr/>
        </p:nvSpPr>
        <p:spPr>
          <a:xfrm>
            <a:off x="6315075" y="2587109"/>
            <a:ext cx="503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Descripción formal y manual de uso del proyecto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0241E2-6AC1-9B44-71E4-613679B80546}"/>
              </a:ext>
            </a:extLst>
          </p:cNvPr>
          <p:cNvSpPr txBox="1"/>
          <p:nvPr/>
        </p:nvSpPr>
        <p:spPr>
          <a:xfrm>
            <a:off x="6315075" y="3520559"/>
            <a:ext cx="557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Archivos a ignorar al subir una nueva versión de codigo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64432FC-C7B8-8F09-1E03-F2990877A06D}"/>
              </a:ext>
            </a:extLst>
          </p:cNvPr>
          <p:cNvCxnSpPr>
            <a:cxnSpLocks/>
          </p:cNvCxnSpPr>
          <p:nvPr/>
        </p:nvCxnSpPr>
        <p:spPr>
          <a:xfrm flipH="1">
            <a:off x="3612273" y="4557712"/>
            <a:ext cx="2074152" cy="1952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5A4480D2-64E6-1E31-2F4F-30C3B8FFF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" y="147113"/>
            <a:ext cx="2200582" cy="3753374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6C2F5D5-031D-8E65-0BBC-25A168157498}"/>
              </a:ext>
            </a:extLst>
          </p:cNvPr>
          <p:cNvCxnSpPr>
            <a:cxnSpLocks/>
          </p:cNvCxnSpPr>
          <p:nvPr/>
        </p:nvCxnSpPr>
        <p:spPr>
          <a:xfrm flipH="1" flipV="1">
            <a:off x="1174858" y="419100"/>
            <a:ext cx="1265366" cy="3286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BFFE30B7-1B83-6CDE-3C51-2EDFB5D0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4" y="4172474"/>
            <a:ext cx="2045616" cy="2502227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B7E12F9-638F-C7AB-D98B-6F9F5AB1B3E7}"/>
              </a:ext>
            </a:extLst>
          </p:cNvPr>
          <p:cNvCxnSpPr>
            <a:cxnSpLocks/>
          </p:cNvCxnSpPr>
          <p:nvPr/>
        </p:nvCxnSpPr>
        <p:spPr>
          <a:xfrm flipH="1" flipV="1">
            <a:off x="562333" y="4383464"/>
            <a:ext cx="1863988" cy="65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E427B3F-002D-8F71-1294-1309FB1D8CE8}"/>
              </a:ext>
            </a:extLst>
          </p:cNvPr>
          <p:cNvSpPr txBox="1"/>
          <p:nvPr/>
        </p:nvSpPr>
        <p:spPr>
          <a:xfrm>
            <a:off x="5824097" y="4342090"/>
            <a:ext cx="517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marco legal para el uso y la distribución del código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93C93A9-6C84-B67A-DBA0-7538CC04E8A8}"/>
              </a:ext>
            </a:extLst>
          </p:cNvPr>
          <p:cNvSpPr/>
          <p:nvPr/>
        </p:nvSpPr>
        <p:spPr>
          <a:xfrm>
            <a:off x="7998343" y="6225726"/>
            <a:ext cx="1560436" cy="523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795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6B3772-9ECA-E06B-33C7-B4E5C70E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81"/>
          <a:stretch/>
        </p:blipFill>
        <p:spPr>
          <a:xfrm>
            <a:off x="-142795" y="495300"/>
            <a:ext cx="12334795" cy="5867400"/>
          </a:xfrm>
          <a:prstGeom prst="rect">
            <a:avLst/>
          </a:prstGeom>
        </p:spPr>
      </p:pic>
      <p:pic>
        <p:nvPicPr>
          <p:cNvPr id="3074" name="Picture 2" descr="Memes chidos y virales para gente chida - -Cuando abres la cartera para  sacar tu licencia. -El tránsito al ver el aguinaldo: | Facebook">
            <a:extLst>
              <a:ext uri="{FF2B5EF4-FFF2-40B4-BE49-F238E27FC236}">
                <a16:creationId xmlns:a16="http://schemas.microsoft.com/office/drawing/2014/main" id="{37094FD0-C31F-8B6E-F6B2-5B0091C3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1" y="2764378"/>
            <a:ext cx="2847699" cy="245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E69FD68-59F0-04D2-156A-2B9E8E696045}"/>
              </a:ext>
            </a:extLst>
          </p:cNvPr>
          <p:cNvCxnSpPr>
            <a:cxnSpLocks/>
          </p:cNvCxnSpPr>
          <p:nvPr/>
        </p:nvCxnSpPr>
        <p:spPr>
          <a:xfrm flipH="1">
            <a:off x="3950450" y="3205113"/>
            <a:ext cx="1262573" cy="110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95669F4-0448-DE59-B8A6-F44138BFA230}"/>
              </a:ext>
            </a:extLst>
          </p:cNvPr>
          <p:cNvCxnSpPr>
            <a:cxnSpLocks/>
          </p:cNvCxnSpPr>
          <p:nvPr/>
        </p:nvCxnSpPr>
        <p:spPr>
          <a:xfrm flipH="1">
            <a:off x="3722448" y="1913641"/>
            <a:ext cx="1085222" cy="1863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75585B-9AF0-A150-5331-FDBE9F5EEF03}"/>
              </a:ext>
            </a:extLst>
          </p:cNvPr>
          <p:cNvCxnSpPr>
            <a:cxnSpLocks/>
          </p:cNvCxnSpPr>
          <p:nvPr/>
        </p:nvCxnSpPr>
        <p:spPr>
          <a:xfrm flipH="1">
            <a:off x="2215731" y="680301"/>
            <a:ext cx="1085222" cy="1863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12A59E0-6AFA-3DC6-9E29-555EC0202662}"/>
              </a:ext>
            </a:extLst>
          </p:cNvPr>
          <p:cNvCxnSpPr/>
          <p:nvPr/>
        </p:nvCxnSpPr>
        <p:spPr>
          <a:xfrm>
            <a:off x="-142795" y="1272619"/>
            <a:ext cx="66190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5AE9F-560B-092A-9DE6-80925A5C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Vamos por lo básico </a:t>
            </a:r>
          </a:p>
        </p:txBody>
      </p:sp>
      <p:pic>
        <p:nvPicPr>
          <p:cNvPr id="5122" name="Picture 2" descr="Cogela suave">
            <a:extLst>
              <a:ext uri="{FF2B5EF4-FFF2-40B4-BE49-F238E27FC236}">
                <a16:creationId xmlns:a16="http://schemas.microsoft.com/office/drawing/2014/main" id="{002235C2-5B13-9349-9CF8-8A4ECB53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7" y="365125"/>
            <a:ext cx="6280150" cy="628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1D8D2C-EBD1-AB01-09CF-6297D9DE1048}"/>
              </a:ext>
            </a:extLst>
          </p:cNvPr>
          <p:cNvSpPr txBox="1"/>
          <p:nvPr/>
        </p:nvSpPr>
        <p:spPr>
          <a:xfrm>
            <a:off x="576261" y="1562100"/>
            <a:ext cx="64179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000" b="1" dirty="0"/>
              <a:t>Conceptos y comandos básicos de </a:t>
            </a:r>
            <a:r>
              <a:rPr lang="es-CO" sz="4000" b="1" dirty="0" err="1"/>
              <a:t>git</a:t>
            </a:r>
            <a:endParaRPr lang="es-CO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000" b="1" dirty="0"/>
              <a:t>Como subir mi nueva versión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4000" b="1" dirty="0"/>
              <a:t>Que son las ramas y como usarlas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4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2EDA9F-FD2B-57D4-F6F0-15AABBFDBDA6}"/>
              </a:ext>
            </a:extLst>
          </p:cNvPr>
          <p:cNvSpPr txBox="1"/>
          <p:nvPr/>
        </p:nvSpPr>
        <p:spPr>
          <a:xfrm>
            <a:off x="457200" y="6041022"/>
            <a:ext cx="585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PD: Las otras cosas las aprenderán con el tiempo, que dios los bendiga </a:t>
            </a:r>
          </a:p>
        </p:txBody>
      </p:sp>
      <p:pic>
        <p:nvPicPr>
          <p:cNvPr id="5124" name="Picture 4" descr="🙏 Manos En Oración Emoji, Emoji Rezando">
            <a:extLst>
              <a:ext uri="{FF2B5EF4-FFF2-40B4-BE49-F238E27FC236}">
                <a16:creationId xmlns:a16="http://schemas.microsoft.com/office/drawing/2014/main" id="{1CB0D3C5-2D98-A95C-8E00-AE0B1B65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6364187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684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447280740FD4CAAA204E35D74D9F9" ma:contentTypeVersion="4" ma:contentTypeDescription="Create a new document." ma:contentTypeScope="" ma:versionID="0125b7d21d6fec563c966c185699c826">
  <xsd:schema xmlns:xsd="http://www.w3.org/2001/XMLSchema" xmlns:xs="http://www.w3.org/2001/XMLSchema" xmlns:p="http://schemas.microsoft.com/office/2006/metadata/properties" xmlns:ns2="c16f3462-8c2c-4237-bc0b-e38f6848b6f9" targetNamespace="http://schemas.microsoft.com/office/2006/metadata/properties" ma:root="true" ma:fieldsID="acf92740e3d5d49a24b0647be8c55bda" ns2:_="">
    <xsd:import namespace="c16f3462-8c2c-4237-bc0b-e38f6848b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f3462-8c2c-4237-bc0b-e38f6848b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5BA704-28D5-4A60-885E-8A79DC8E421C}"/>
</file>

<file path=customXml/itemProps2.xml><?xml version="1.0" encoding="utf-8"?>
<ds:datastoreItem xmlns:ds="http://schemas.openxmlformats.org/officeDocument/2006/customXml" ds:itemID="{582F871E-D4D4-404F-B9FA-2FD931BF02CF}"/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479</Words>
  <Application>Microsoft Office PowerPoint</Application>
  <PresentationFormat>Panorámica</PresentationFormat>
  <Paragraphs>57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Arial</vt:lpstr>
      <vt:lpstr>Calibri</vt:lpstr>
      <vt:lpstr>Söhne</vt:lpstr>
      <vt:lpstr>Tema de Office</vt:lpstr>
      <vt:lpstr>Presentación de PowerPoint</vt:lpstr>
      <vt:lpstr>¿Qué es ? </vt:lpstr>
      <vt:lpstr>¿Cómo usarlo? </vt:lpstr>
      <vt:lpstr>Descargamos git </vt:lpstr>
      <vt:lpstr>Creamos un repo</vt:lpstr>
      <vt:lpstr>Presentación de PowerPoint</vt:lpstr>
      <vt:lpstr>Presentación de PowerPoint</vt:lpstr>
      <vt:lpstr>Presentación de PowerPoint</vt:lpstr>
      <vt:lpstr>Vamos por lo básico </vt:lpstr>
      <vt:lpstr>Clonar un proyecto</vt:lpstr>
      <vt:lpstr>Vamos a nuestra terminal  y usamos git clone</vt:lpstr>
      <vt:lpstr>Revisemos </vt:lpstr>
      <vt:lpstr>¿Que contiene el repo? </vt:lpstr>
      <vt:lpstr>En local agregamos cosas nuevas(nueva versión)</vt:lpstr>
      <vt:lpstr>Ahora un comando nuevo, git status </vt:lpstr>
      <vt:lpstr>Nuevos comandos: add . O add nombreArchivo.Xxx</vt:lpstr>
      <vt:lpstr>Nuevos comandos: git commit –m “mensaje”</vt:lpstr>
      <vt:lpstr>Nuevos comandos: git push</vt:lpstr>
      <vt:lpstr>Verificamos</vt:lpstr>
      <vt:lpstr>Y todo esto pa que?, supongamos que usamos intellij </vt:lpstr>
      <vt:lpstr>Quiero meterle un nuevo color</vt:lpstr>
      <vt:lpstr>Ahora subamos la nueva versión</vt:lpstr>
      <vt:lpstr>Presentación de PowerPoint</vt:lpstr>
      <vt:lpstr>Presentación de PowerPoint</vt:lpstr>
      <vt:lpstr>Presentación de PowerPoint</vt:lpstr>
      <vt:lpstr>Como verifiar las versiones? </vt:lpstr>
      <vt:lpstr>Presentación de PowerPoint</vt:lpstr>
      <vt:lpstr>Presentación de PowerPoint</vt:lpstr>
      <vt:lpstr>Presentación de PowerPoint</vt:lpstr>
      <vt:lpstr>Presentación de PowerPoint</vt:lpstr>
      <vt:lpstr>Las ramas o branches </vt:lpstr>
      <vt:lpstr>Fork, el amigo de los flojos  </vt:lpstr>
      <vt:lpstr>Presentación de PowerPoint</vt:lpstr>
      <vt:lpstr>Presentación de PowerPoint</vt:lpstr>
      <vt:lpstr>Cosas que les recomiendo buscar: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Garcia Hincapie</dc:creator>
  <cp:lastModifiedBy>Sebastian Garcia Hincapie</cp:lastModifiedBy>
  <cp:revision>4</cp:revision>
  <dcterms:created xsi:type="dcterms:W3CDTF">2024-04-02T06:02:34Z</dcterms:created>
  <dcterms:modified xsi:type="dcterms:W3CDTF">2024-04-02T08:26:51Z</dcterms:modified>
</cp:coreProperties>
</file>